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89" d="100"/>
          <a:sy n="89" d="100"/>
        </p:scale>
        <p:origin x="22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FE0E-6414-594D-9F34-0ACCF6E8C461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AD28-9BCC-D844-95A8-0F1283AAF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9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FE0E-6414-594D-9F34-0ACCF6E8C461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AD28-9BCC-D844-95A8-0F1283AAF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4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FE0E-6414-594D-9F34-0ACCF6E8C461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AD28-9BCC-D844-95A8-0F1283AAF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9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FE0E-6414-594D-9F34-0ACCF6E8C461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AD28-9BCC-D844-95A8-0F1283AAF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7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FE0E-6414-594D-9F34-0ACCF6E8C461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AD28-9BCC-D844-95A8-0F1283AAF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3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FE0E-6414-594D-9F34-0ACCF6E8C461}" type="datetimeFigureOut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AD28-9BCC-D844-95A8-0F1283AAF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3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FE0E-6414-594D-9F34-0ACCF6E8C461}" type="datetimeFigureOut">
              <a:rPr lang="en-US" smtClean="0"/>
              <a:t>3/6/24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AD28-9BCC-D844-95A8-0F1283AAF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1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FE0E-6414-594D-9F34-0ACCF6E8C461}" type="datetimeFigureOut">
              <a:rPr lang="en-US" smtClean="0"/>
              <a:t>3/6/24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AD28-9BCC-D844-95A8-0F1283AAF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3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FE0E-6414-594D-9F34-0ACCF6E8C461}" type="datetimeFigureOut">
              <a:rPr lang="en-US" smtClean="0"/>
              <a:t>3/6/24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AD28-9BCC-D844-95A8-0F1283AAF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4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FE0E-6414-594D-9F34-0ACCF6E8C461}" type="datetimeFigureOut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AD28-9BCC-D844-95A8-0F1283AAF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1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FE0E-6414-594D-9F34-0ACCF6E8C461}" type="datetimeFigureOut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AD28-9BCC-D844-95A8-0F1283AAF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6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9DFE0E-6414-594D-9F34-0ACCF6E8C461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43AD28-9BCC-D844-95A8-0F1283AAF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4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5DEA8C-2209-25BD-D504-AAE651836AE5}"/>
              </a:ext>
            </a:extLst>
          </p:cNvPr>
          <p:cNvSpPr txBox="1"/>
          <p:nvPr/>
        </p:nvSpPr>
        <p:spPr>
          <a:xfrm>
            <a:off x="2315308" y="2590801"/>
            <a:ext cx="329184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</a:rPr>
              <a:t>5 YEAR </a:t>
            </a:r>
          </a:p>
          <a:p>
            <a:pPr algn="ctr"/>
            <a:r>
              <a:rPr lang="en-US" sz="2500" b="1" dirty="0">
                <a:solidFill>
                  <a:schemeClr val="bg1"/>
                </a:solidFill>
              </a:rPr>
              <a:t>MEMBERSHIP</a:t>
            </a:r>
          </a:p>
          <a:p>
            <a:pPr algn="ctr"/>
            <a:r>
              <a:rPr lang="en-US" sz="2500" dirty="0">
                <a:solidFill>
                  <a:schemeClr val="bg1"/>
                </a:solidFill>
              </a:rPr>
              <a:t>JUST $XXX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(SAVING OF $XXX)</a:t>
            </a:r>
          </a:p>
        </p:txBody>
      </p:sp>
    </p:spTree>
    <p:extLst>
      <p:ext uri="{BB962C8B-B14F-4D97-AF65-F5344CB8AC3E}">
        <p14:creationId xmlns:p14="http://schemas.microsoft.com/office/powerpoint/2010/main" val="4090935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Macintosh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Lyall</dc:creator>
  <cp:lastModifiedBy>Alyse Lyall</cp:lastModifiedBy>
  <cp:revision>1</cp:revision>
  <dcterms:created xsi:type="dcterms:W3CDTF">2024-03-05T22:00:19Z</dcterms:created>
  <dcterms:modified xsi:type="dcterms:W3CDTF">2024-03-05T22:01:14Z</dcterms:modified>
</cp:coreProperties>
</file>