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89" d="100"/>
          <a:sy n="89" d="100"/>
        </p:scale>
        <p:origin x="22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773-4655-3840-8EDE-494B2494ABB1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9C07-5CEB-D84E-840A-77A542558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3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773-4655-3840-8EDE-494B2494ABB1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9C07-5CEB-D84E-840A-77A542558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773-4655-3840-8EDE-494B2494ABB1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9C07-5CEB-D84E-840A-77A542558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4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773-4655-3840-8EDE-494B2494ABB1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9C07-5CEB-D84E-840A-77A542558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5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773-4655-3840-8EDE-494B2494ABB1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9C07-5CEB-D84E-840A-77A542558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7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773-4655-3840-8EDE-494B2494ABB1}" type="datetimeFigureOut">
              <a:rPr lang="en-US" smtClean="0"/>
              <a:t>3/6/24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9C07-5CEB-D84E-840A-77A542558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2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773-4655-3840-8EDE-494B2494ABB1}" type="datetimeFigureOut">
              <a:rPr lang="en-US" smtClean="0"/>
              <a:t>3/6/24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9C07-5CEB-D84E-840A-77A542558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3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773-4655-3840-8EDE-494B2494ABB1}" type="datetimeFigureOut">
              <a:rPr lang="en-US" smtClean="0"/>
              <a:t>3/6/24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9C07-5CEB-D84E-840A-77A542558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5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773-4655-3840-8EDE-494B2494ABB1}" type="datetimeFigureOut">
              <a:rPr lang="en-US" smtClean="0"/>
              <a:t>3/6/24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9C07-5CEB-D84E-840A-77A542558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773-4655-3840-8EDE-494B2494ABB1}" type="datetimeFigureOut">
              <a:rPr lang="en-US" smtClean="0"/>
              <a:t>3/6/24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9C07-5CEB-D84E-840A-77A542558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5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773-4655-3840-8EDE-494B2494ABB1}" type="datetimeFigureOut">
              <a:rPr lang="en-US" smtClean="0"/>
              <a:t>3/6/24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9C07-5CEB-D84E-840A-77A542558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5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209773-4655-3840-8EDE-494B2494ABB1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169C07-5CEB-D84E-840A-77A542558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1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4FE197-3C14-56BF-264D-274CA22A8CC9}"/>
              </a:ext>
            </a:extLst>
          </p:cNvPr>
          <p:cNvSpPr txBox="1"/>
          <p:nvPr/>
        </p:nvSpPr>
        <p:spPr>
          <a:xfrm>
            <a:off x="3069102" y="6881447"/>
            <a:ext cx="34583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5 YEAR MEMBERSHIP </a:t>
            </a:r>
          </a:p>
          <a:p>
            <a:r>
              <a:rPr lang="en-US" sz="2400" dirty="0">
                <a:solidFill>
                  <a:schemeClr val="bg1"/>
                </a:solidFill>
              </a:rPr>
              <a:t>JUST $XXX</a:t>
            </a:r>
          </a:p>
          <a:p>
            <a:r>
              <a:rPr lang="en-US" sz="1600" dirty="0">
                <a:solidFill>
                  <a:schemeClr val="bg1"/>
                </a:solidFill>
              </a:rPr>
              <a:t>(SAVING OF $XXX)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77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12</Words>
  <Application>Microsoft Macintosh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Lyall</dc:creator>
  <cp:lastModifiedBy>Alyse Lyall</cp:lastModifiedBy>
  <cp:revision>1</cp:revision>
  <dcterms:created xsi:type="dcterms:W3CDTF">2024-03-05T21:59:02Z</dcterms:created>
  <dcterms:modified xsi:type="dcterms:W3CDTF">2024-03-05T22:00:11Z</dcterms:modified>
</cp:coreProperties>
</file>