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57"/>
    <p:restoredTop sz="94695"/>
  </p:normalViewPr>
  <p:slideViewPr>
    <p:cSldViewPr snapToGrid="0">
      <p:cViewPr>
        <p:scale>
          <a:sx n="86" d="100"/>
          <a:sy n="86" d="100"/>
        </p:scale>
        <p:origin x="336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BDEED-9AE3-1147-9014-833BEEC4822E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58351-EA29-FE4D-AB9F-EFFF3718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8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58351-EA29-FE4D-AB9F-EFFF371819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09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6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2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4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8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4B1CD-FD58-F049-B5A1-792986DE161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14ED-0E5E-FE40-A237-7B14FE52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9A8F2D2-5F7B-6A39-D25B-CF36943FD408}"/>
              </a:ext>
            </a:extLst>
          </p:cNvPr>
          <p:cNvSpPr txBox="1"/>
          <p:nvPr/>
        </p:nvSpPr>
        <p:spPr>
          <a:xfrm>
            <a:off x="259080" y="9174480"/>
            <a:ext cx="3688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333365"/>
                </a:solidFill>
              </a:rPr>
              <a:t>&lt;Insert Car Care Consultant Details&gt;</a:t>
            </a:r>
          </a:p>
          <a:p>
            <a:r>
              <a:rPr lang="en-US" sz="1100" dirty="0">
                <a:solidFill>
                  <a:srgbClr val="333365"/>
                </a:solidFill>
              </a:rPr>
              <a:t>&lt;name&gt;</a:t>
            </a:r>
          </a:p>
          <a:p>
            <a:r>
              <a:rPr lang="en-US" sz="1100" dirty="0">
                <a:solidFill>
                  <a:srgbClr val="333365"/>
                </a:solidFill>
              </a:rPr>
              <a:t>&lt;phone&gt; | &lt;email&gt;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FB3187-C710-E4CA-1E4F-B482FBA59F98}"/>
              </a:ext>
            </a:extLst>
          </p:cNvPr>
          <p:cNvSpPr txBox="1"/>
          <p:nvPr/>
        </p:nvSpPr>
        <p:spPr>
          <a:xfrm>
            <a:off x="649986" y="2809498"/>
            <a:ext cx="172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65"/>
                </a:solidFill>
                <a:latin typeface="Krub" pitchFamily="2" charset="-34"/>
                <a:cs typeface="Krub" pitchFamily="2" charset="-34"/>
              </a:rPr>
              <a:t>Volkswagen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7B092D-3216-CE2B-41AE-BDFB56D5709C}"/>
              </a:ext>
            </a:extLst>
          </p:cNvPr>
          <p:cNvSpPr txBox="1"/>
          <p:nvPr/>
        </p:nvSpPr>
        <p:spPr>
          <a:xfrm>
            <a:off x="1349386" y="3481715"/>
            <a:ext cx="1721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Krub" pitchFamily="2" charset="-34"/>
                <a:cs typeface="Krub" pitchFamily="2" charset="-34"/>
              </a:rPr>
              <a:t>Volkswagen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A48F8-9ED9-A631-2D56-EBB1AB6A4495}"/>
              </a:ext>
            </a:extLst>
          </p:cNvPr>
          <p:cNvSpPr txBox="1"/>
          <p:nvPr/>
        </p:nvSpPr>
        <p:spPr>
          <a:xfrm>
            <a:off x="649995" y="3877937"/>
            <a:ext cx="2779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Prominent areas of major stone chipping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03A395-F1D6-BF3F-C33C-CF1E39EA20B7}"/>
              </a:ext>
            </a:extLst>
          </p:cNvPr>
          <p:cNvSpPr txBox="1"/>
          <p:nvPr/>
        </p:nvSpPr>
        <p:spPr>
          <a:xfrm>
            <a:off x="649995" y="4217624"/>
            <a:ext cx="2779005" cy="23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Major scratching more than 25mm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60F77-9422-202A-70ED-18CDEC972EBB}"/>
              </a:ext>
            </a:extLst>
          </p:cNvPr>
          <p:cNvSpPr txBox="1"/>
          <p:nvPr/>
        </p:nvSpPr>
        <p:spPr>
          <a:xfrm>
            <a:off x="649994" y="4630985"/>
            <a:ext cx="2779005" cy="23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Prominent touch ups, flaking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F3074B-8D66-EA86-815B-52C5197B25EA}"/>
              </a:ext>
            </a:extLst>
          </p:cNvPr>
          <p:cNvSpPr txBox="1"/>
          <p:nvPr/>
        </p:nvSpPr>
        <p:spPr>
          <a:xfrm>
            <a:off x="649993" y="5044346"/>
            <a:ext cx="2779005" cy="23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Major abrasions 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2B41FC-3D47-7DA2-F2E9-7381B84B6439}"/>
              </a:ext>
            </a:extLst>
          </p:cNvPr>
          <p:cNvSpPr txBox="1"/>
          <p:nvPr/>
        </p:nvSpPr>
        <p:spPr>
          <a:xfrm>
            <a:off x="649992" y="5357139"/>
            <a:ext cx="2779005" cy="23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Dents greater than 20mm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736CE1-AF1E-7E17-A1D7-3A09DB0C1D18}"/>
              </a:ext>
            </a:extLst>
          </p:cNvPr>
          <p:cNvSpPr txBox="1"/>
          <p:nvPr/>
        </p:nvSpPr>
        <p:spPr>
          <a:xfrm>
            <a:off x="649991" y="5620831"/>
            <a:ext cx="2779005" cy="23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Heavy scuffing of wheel trims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D81955-19E0-54AF-AA94-70BBC1775869}"/>
              </a:ext>
            </a:extLst>
          </p:cNvPr>
          <p:cNvSpPr txBox="1"/>
          <p:nvPr/>
        </p:nvSpPr>
        <p:spPr>
          <a:xfrm>
            <a:off x="649990" y="5889216"/>
            <a:ext cx="2779005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Limited amount of scuffing/ score marks on bumper bars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278EB9-527D-459B-C9B6-7F24D41F0932}"/>
              </a:ext>
            </a:extLst>
          </p:cNvPr>
          <p:cNvSpPr txBox="1"/>
          <p:nvPr/>
        </p:nvSpPr>
        <p:spPr>
          <a:xfrm>
            <a:off x="649986" y="6952614"/>
            <a:ext cx="2779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Rust or corrosion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46A1AD-D10A-238D-046E-D8174FEA9592}"/>
              </a:ext>
            </a:extLst>
          </p:cNvPr>
          <p:cNvSpPr txBox="1"/>
          <p:nvPr/>
        </p:nvSpPr>
        <p:spPr>
          <a:xfrm>
            <a:off x="649986" y="6399166"/>
            <a:ext cx="2779005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Unsatisfactory repair work/ evidence of poor repairs, colour mismatch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EE9A34-9BEC-D07F-0E90-08F7BA2B18BE}"/>
              </a:ext>
            </a:extLst>
          </p:cNvPr>
          <p:cNvSpPr txBox="1"/>
          <p:nvPr/>
        </p:nvSpPr>
        <p:spPr>
          <a:xfrm>
            <a:off x="649988" y="7380823"/>
            <a:ext cx="2779005" cy="23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Exposes to undercoat or metal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360BEE-548A-758A-4143-BCBA6495D477}"/>
              </a:ext>
            </a:extLst>
          </p:cNvPr>
          <p:cNvSpPr txBox="1"/>
          <p:nvPr/>
        </p:nvSpPr>
        <p:spPr>
          <a:xfrm>
            <a:off x="649987" y="7758593"/>
            <a:ext cx="2779005" cy="234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AU" sz="900" b="0" dirty="0">
                <a:solidFill>
                  <a:srgbClr val="333365"/>
                </a:solidFill>
                <a:effectLst/>
                <a:latin typeface="Krub" pitchFamily="2" charset="-34"/>
                <a:cs typeface="Krub" pitchFamily="2" charset="-34"/>
              </a:rPr>
              <a:t>Seats burned, ripped, cut or torn</a:t>
            </a:r>
            <a:endParaRPr lang="en-AU" sz="900" b="0" dirty="0">
              <a:solidFill>
                <a:srgbClr val="333365"/>
              </a:solidFill>
              <a:effectLst/>
              <a:latin typeface="Krub" pitchFamily="2" charset="-34"/>
              <a:ea typeface="Calibri" panose="020F0502020204030204" pitchFamily="34" charset="0"/>
              <a:cs typeface="Krub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671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1077</TotalTime>
  <Words>84</Words>
  <Application>Microsoft Macintosh PowerPoint</Application>
  <PresentationFormat>A4 Paper (210x297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Krub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Becker</dc:creator>
  <cp:lastModifiedBy>Stefanie Mountford</cp:lastModifiedBy>
  <cp:revision>9</cp:revision>
  <dcterms:created xsi:type="dcterms:W3CDTF">2023-06-07T01:38:00Z</dcterms:created>
  <dcterms:modified xsi:type="dcterms:W3CDTF">2024-04-04T21:39:19Z</dcterms:modified>
</cp:coreProperties>
</file>