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4611"/>
  </p:normalViewPr>
  <p:slideViewPr>
    <p:cSldViewPr snapToGrid="0">
      <p:cViewPr varScale="1">
        <p:scale>
          <a:sx n="104" d="100"/>
          <a:sy n="104" d="100"/>
        </p:scale>
        <p:origin x="4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9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3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5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5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7C1579-85C0-5348-B29F-43DB7BC9A5E5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C948A2-9BC9-DF4D-A6EF-EC060918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08D14B-5362-65B3-21EA-618D3B022528}"/>
              </a:ext>
            </a:extLst>
          </p:cNvPr>
          <p:cNvSpPr txBox="1"/>
          <p:nvPr/>
        </p:nvSpPr>
        <p:spPr>
          <a:xfrm>
            <a:off x="3297702" y="805651"/>
            <a:ext cx="3458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Mother’s Day Special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87C9D-D7B6-8EEC-DF61-413BFE1F2834}"/>
              </a:ext>
            </a:extLst>
          </p:cNvPr>
          <p:cNvSpPr txBox="1"/>
          <p:nvPr/>
        </p:nvSpPr>
        <p:spPr>
          <a:xfrm>
            <a:off x="3297702" y="2793490"/>
            <a:ext cx="345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Give Mum Peace of Mind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FABDE-8349-6C5C-EBF7-77B1D551232E}"/>
              </a:ext>
            </a:extLst>
          </p:cNvPr>
          <p:cNvSpPr txBox="1"/>
          <p:nvPr/>
        </p:nvSpPr>
        <p:spPr>
          <a:xfrm>
            <a:off x="3297702" y="6330702"/>
            <a:ext cx="3458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 YEAR MEMBERSHIP </a:t>
            </a:r>
            <a:r>
              <a:rPr lang="en-US" sz="24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sz="1600" dirty="0">
                <a:solidFill>
                  <a:schemeClr val="bg1"/>
                </a:solidFill>
              </a:rPr>
              <a:t>(SAVING OF $XXX)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41C5E5E-4802-2FEF-D165-989E0AD9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9956">
            <a:off x="1829156" y="3616680"/>
            <a:ext cx="773112" cy="364331"/>
          </a:xfrm>
          <a:prstGeom prst="rect">
            <a:avLst/>
          </a:prstGeom>
        </p:spPr>
      </p:pic>
      <p:pic>
        <p:nvPicPr>
          <p:cNvPr id="9" name="Picture 8" descr="A white clouds in blue sky&#10;&#10;Description automatically generated">
            <a:extLst>
              <a:ext uri="{FF2B5EF4-FFF2-40B4-BE49-F238E27FC236}">
                <a16:creationId xmlns:a16="http://schemas.microsoft.com/office/drawing/2014/main" id="{4E37EB05-E059-5055-7544-CE9BFBE59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3267">
            <a:off x="159340" y="1897416"/>
            <a:ext cx="511230" cy="33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B676DB-8E27-A797-68E6-E2F81E8E7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50883"/>
            <a:ext cx="117403" cy="4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20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Stefanie Mountford</dc:creator>
  <cp:lastModifiedBy>Stefanie Mountford</cp:lastModifiedBy>
  <cp:revision>4</cp:revision>
  <dcterms:created xsi:type="dcterms:W3CDTF">2024-05-01T22:48:58Z</dcterms:created>
  <dcterms:modified xsi:type="dcterms:W3CDTF">2024-05-01T23:19:03Z</dcterms:modified>
</cp:coreProperties>
</file>